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58" r:id="rId4"/>
    <p:sldId id="257" r:id="rId5"/>
    <p:sldId id="262" r:id="rId6"/>
    <p:sldId id="264" r:id="rId7"/>
    <p:sldId id="266" r:id="rId8"/>
    <p:sldId id="259" r:id="rId9"/>
    <p:sldId id="265" r:id="rId10"/>
    <p:sldId id="268" r:id="rId1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3" autoAdjust="0"/>
    <p:restoredTop sz="94660"/>
  </p:normalViewPr>
  <p:slideViewPr>
    <p:cSldViewPr>
      <p:cViewPr varScale="1">
        <p:scale>
          <a:sx n="80" d="100"/>
          <a:sy n="80" d="100"/>
        </p:scale>
        <p:origin x="-45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F3F018-B7BB-4206-83A6-E02E05834AA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CS"/>
        </a:p>
      </dgm:t>
    </dgm:pt>
    <dgm:pt modelId="{0D6A6110-8120-494E-B0B9-50F160E191B2}">
      <dgm:prSet phldrT="[Text]"/>
      <dgm:spPr/>
      <dgm:t>
        <a:bodyPr/>
        <a:lstStyle/>
        <a:p>
          <a:r>
            <a:rPr lang="sr-Latn-CS" smtClean="0"/>
            <a:t>E-poslovanje</a:t>
          </a:r>
          <a:endParaRPr lang="sr-Latn-CS"/>
        </a:p>
      </dgm:t>
    </dgm:pt>
    <dgm:pt modelId="{D6AFD804-C68F-41A1-A5E3-17993850B8EF}" type="parTrans" cxnId="{CDE5890F-B582-490D-8774-1869C432F8E2}">
      <dgm:prSet/>
      <dgm:spPr/>
      <dgm:t>
        <a:bodyPr/>
        <a:lstStyle/>
        <a:p>
          <a:endParaRPr lang="sr-Latn-CS"/>
        </a:p>
      </dgm:t>
    </dgm:pt>
    <dgm:pt modelId="{3CC71BBB-6212-4296-B183-4B71ACFEAF49}" type="sibTrans" cxnId="{CDE5890F-B582-490D-8774-1869C432F8E2}">
      <dgm:prSet/>
      <dgm:spPr/>
      <dgm:t>
        <a:bodyPr/>
        <a:lstStyle/>
        <a:p>
          <a:endParaRPr lang="sr-Latn-CS"/>
        </a:p>
      </dgm:t>
    </dgm:pt>
    <dgm:pt modelId="{8A8F4323-E4B4-4D05-ABC4-ABF5133615CC}">
      <dgm:prSet phldrT="[Text]"/>
      <dgm:spPr/>
      <dgm:t>
        <a:bodyPr/>
        <a:lstStyle/>
        <a:p>
          <a:r>
            <a:rPr lang="sr-Latn-CS" smtClean="0"/>
            <a:t>E-bankarstvo</a:t>
          </a:r>
          <a:endParaRPr lang="sr-Latn-CS"/>
        </a:p>
      </dgm:t>
    </dgm:pt>
    <dgm:pt modelId="{695B5917-6C2A-4600-A1B9-A87BF752B9E4}" type="parTrans" cxnId="{C54EEC28-E0BD-4475-876F-0263C1895DB8}">
      <dgm:prSet/>
      <dgm:spPr/>
      <dgm:t>
        <a:bodyPr/>
        <a:lstStyle/>
        <a:p>
          <a:endParaRPr lang="sr-Latn-CS"/>
        </a:p>
      </dgm:t>
    </dgm:pt>
    <dgm:pt modelId="{B165642A-A8C4-44CF-A908-079FC64CE956}" type="sibTrans" cxnId="{C54EEC28-E0BD-4475-876F-0263C1895DB8}">
      <dgm:prSet/>
      <dgm:spPr/>
      <dgm:t>
        <a:bodyPr/>
        <a:lstStyle/>
        <a:p>
          <a:endParaRPr lang="sr-Latn-CS"/>
        </a:p>
      </dgm:t>
    </dgm:pt>
    <dgm:pt modelId="{EF86BAB3-97B9-4979-BF20-BA47C9908E17}">
      <dgm:prSet phldrT="[Text]"/>
      <dgm:spPr/>
      <dgm:t>
        <a:bodyPr/>
        <a:lstStyle/>
        <a:p>
          <a:r>
            <a:rPr lang="sr-Latn-CS" smtClean="0"/>
            <a:t>E-marketing</a:t>
          </a:r>
          <a:endParaRPr lang="sr-Latn-CS"/>
        </a:p>
      </dgm:t>
    </dgm:pt>
    <dgm:pt modelId="{2C52D281-F4F3-49EC-A808-7EB5E27E8CF1}" type="parTrans" cxnId="{AFEB7031-D11D-4186-A34B-95CA5E6BBD88}">
      <dgm:prSet/>
      <dgm:spPr/>
      <dgm:t>
        <a:bodyPr/>
        <a:lstStyle/>
        <a:p>
          <a:endParaRPr lang="sr-Latn-CS"/>
        </a:p>
      </dgm:t>
    </dgm:pt>
    <dgm:pt modelId="{97422D9D-6ADA-4BF3-B417-B0ADEE83296C}" type="sibTrans" cxnId="{AFEB7031-D11D-4186-A34B-95CA5E6BBD88}">
      <dgm:prSet/>
      <dgm:spPr/>
      <dgm:t>
        <a:bodyPr/>
        <a:lstStyle/>
        <a:p>
          <a:endParaRPr lang="sr-Latn-CS"/>
        </a:p>
      </dgm:t>
    </dgm:pt>
    <dgm:pt modelId="{194535BE-FAF9-41FA-8D7F-CBF939E45C2C}">
      <dgm:prSet phldrT="[Text]"/>
      <dgm:spPr/>
      <dgm:t>
        <a:bodyPr/>
        <a:lstStyle/>
        <a:p>
          <a:r>
            <a:rPr lang="sr-Latn-CS" smtClean="0"/>
            <a:t>E-plaćanje</a:t>
          </a:r>
          <a:endParaRPr lang="sr-Latn-CS"/>
        </a:p>
      </dgm:t>
    </dgm:pt>
    <dgm:pt modelId="{8887B3E8-FE07-4B4D-9498-730AFCB062BB}" type="parTrans" cxnId="{4CD903F4-B77A-4CB0-852E-58AF27CDEA03}">
      <dgm:prSet/>
      <dgm:spPr/>
      <dgm:t>
        <a:bodyPr/>
        <a:lstStyle/>
        <a:p>
          <a:endParaRPr lang="sr-Latn-CS"/>
        </a:p>
      </dgm:t>
    </dgm:pt>
    <dgm:pt modelId="{9A77FB19-078B-4D07-A3C6-188C2385B014}" type="sibTrans" cxnId="{4CD903F4-B77A-4CB0-852E-58AF27CDEA03}">
      <dgm:prSet/>
      <dgm:spPr/>
      <dgm:t>
        <a:bodyPr/>
        <a:lstStyle/>
        <a:p>
          <a:endParaRPr lang="sr-Latn-CS"/>
        </a:p>
      </dgm:t>
    </dgm:pt>
    <dgm:pt modelId="{E3FF7F8D-C5E9-456C-8BBB-9E340023ACA0}">
      <dgm:prSet phldrT="[Text]"/>
      <dgm:spPr/>
      <dgm:t>
        <a:bodyPr/>
        <a:lstStyle/>
        <a:p>
          <a:r>
            <a:rPr lang="sr-Latn-CS" smtClean="0"/>
            <a:t>E-trgovina</a:t>
          </a:r>
          <a:endParaRPr lang="sr-Latn-CS"/>
        </a:p>
      </dgm:t>
    </dgm:pt>
    <dgm:pt modelId="{FDC53526-6ACA-4B78-89FC-55B29D75E33C}" type="parTrans" cxnId="{14467F5C-6CB8-410D-9325-D7D93C7A01DF}">
      <dgm:prSet/>
      <dgm:spPr/>
      <dgm:t>
        <a:bodyPr/>
        <a:lstStyle/>
        <a:p>
          <a:endParaRPr lang="sr-Latn-CS"/>
        </a:p>
      </dgm:t>
    </dgm:pt>
    <dgm:pt modelId="{6C70505E-D7CD-4B51-A1E7-9DA9728C6A57}" type="sibTrans" cxnId="{14467F5C-6CB8-410D-9325-D7D93C7A01DF}">
      <dgm:prSet/>
      <dgm:spPr/>
      <dgm:t>
        <a:bodyPr/>
        <a:lstStyle/>
        <a:p>
          <a:endParaRPr lang="sr-Latn-CS"/>
        </a:p>
      </dgm:t>
    </dgm:pt>
    <dgm:pt modelId="{B9EBE74D-D118-481A-A136-51AD1AAAE7A1}">
      <dgm:prSet phldrT="[Text]"/>
      <dgm:spPr/>
      <dgm:t>
        <a:bodyPr/>
        <a:lstStyle/>
        <a:p>
          <a:r>
            <a:rPr lang="sr-Latn-CS" smtClean="0"/>
            <a:t>E-bezbednost</a:t>
          </a:r>
          <a:endParaRPr lang="sr-Latn-CS"/>
        </a:p>
      </dgm:t>
    </dgm:pt>
    <dgm:pt modelId="{45932099-7899-47B2-8C43-6C9AACEFC00C}" type="parTrans" cxnId="{84BE2518-2FC1-4742-BC68-5B6FA01C851C}">
      <dgm:prSet/>
      <dgm:spPr/>
      <dgm:t>
        <a:bodyPr/>
        <a:lstStyle/>
        <a:p>
          <a:endParaRPr lang="sr-Latn-CS"/>
        </a:p>
      </dgm:t>
    </dgm:pt>
    <dgm:pt modelId="{74FCD9F4-B1D5-451C-A6E4-7A3040B48F39}" type="sibTrans" cxnId="{84BE2518-2FC1-4742-BC68-5B6FA01C851C}">
      <dgm:prSet/>
      <dgm:spPr/>
      <dgm:t>
        <a:bodyPr/>
        <a:lstStyle/>
        <a:p>
          <a:endParaRPr lang="sr-Latn-CS"/>
        </a:p>
      </dgm:t>
    </dgm:pt>
    <dgm:pt modelId="{7ADA9430-7DDD-47E8-A088-ACBF39A170BF}" type="pres">
      <dgm:prSet presAssocID="{ECF3F018-B7BB-4206-83A6-E02E05834AA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sr-Latn-CS"/>
        </a:p>
      </dgm:t>
    </dgm:pt>
    <dgm:pt modelId="{F1813FE0-BEA6-4F06-848A-785F6100C6F6}" type="pres">
      <dgm:prSet presAssocID="{0D6A6110-8120-494E-B0B9-50F160E191B2}" presName="centerShape" presStyleLbl="node0" presStyleIdx="0" presStyleCnt="1"/>
      <dgm:spPr/>
      <dgm:t>
        <a:bodyPr/>
        <a:lstStyle/>
        <a:p>
          <a:endParaRPr lang="sr-Latn-CS"/>
        </a:p>
      </dgm:t>
    </dgm:pt>
    <dgm:pt modelId="{871E2586-4F2D-45D1-AD75-EE98178FA016}" type="pres">
      <dgm:prSet presAssocID="{695B5917-6C2A-4600-A1B9-A87BF752B9E4}" presName="parTrans" presStyleLbl="sibTrans2D1" presStyleIdx="0" presStyleCnt="5"/>
      <dgm:spPr/>
      <dgm:t>
        <a:bodyPr/>
        <a:lstStyle/>
        <a:p>
          <a:endParaRPr lang="sr-Latn-CS"/>
        </a:p>
      </dgm:t>
    </dgm:pt>
    <dgm:pt modelId="{0EEBB128-D0EE-400C-AE9B-6252E40B52E4}" type="pres">
      <dgm:prSet presAssocID="{695B5917-6C2A-4600-A1B9-A87BF752B9E4}" presName="connectorText" presStyleLbl="sibTrans2D1" presStyleIdx="0" presStyleCnt="5"/>
      <dgm:spPr/>
      <dgm:t>
        <a:bodyPr/>
        <a:lstStyle/>
        <a:p>
          <a:endParaRPr lang="sr-Latn-CS"/>
        </a:p>
      </dgm:t>
    </dgm:pt>
    <dgm:pt modelId="{CE1222BD-866F-499A-A80A-4198E47CE59D}" type="pres">
      <dgm:prSet presAssocID="{8A8F4323-E4B4-4D05-ABC4-ABF5133615C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sr-Latn-CS"/>
        </a:p>
      </dgm:t>
    </dgm:pt>
    <dgm:pt modelId="{684E16F5-EF67-45A8-8FD0-C38ED7122D5F}" type="pres">
      <dgm:prSet presAssocID="{2C52D281-F4F3-49EC-A808-7EB5E27E8CF1}" presName="parTrans" presStyleLbl="sibTrans2D1" presStyleIdx="1" presStyleCnt="5"/>
      <dgm:spPr/>
      <dgm:t>
        <a:bodyPr/>
        <a:lstStyle/>
        <a:p>
          <a:endParaRPr lang="sr-Latn-CS"/>
        </a:p>
      </dgm:t>
    </dgm:pt>
    <dgm:pt modelId="{AB5D58ED-C464-4CF9-A486-8EFF7A6C90C1}" type="pres">
      <dgm:prSet presAssocID="{2C52D281-F4F3-49EC-A808-7EB5E27E8CF1}" presName="connectorText" presStyleLbl="sibTrans2D1" presStyleIdx="1" presStyleCnt="5"/>
      <dgm:spPr/>
      <dgm:t>
        <a:bodyPr/>
        <a:lstStyle/>
        <a:p>
          <a:endParaRPr lang="sr-Latn-CS"/>
        </a:p>
      </dgm:t>
    </dgm:pt>
    <dgm:pt modelId="{630F7017-B3A0-4E08-AB7A-354BD3FF8770}" type="pres">
      <dgm:prSet presAssocID="{EF86BAB3-97B9-4979-BF20-BA47C9908E1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sr-Latn-CS"/>
        </a:p>
      </dgm:t>
    </dgm:pt>
    <dgm:pt modelId="{2FBD03A3-90D9-4CE1-A018-7A45741EAA13}" type="pres">
      <dgm:prSet presAssocID="{8887B3E8-FE07-4B4D-9498-730AFCB062BB}" presName="parTrans" presStyleLbl="sibTrans2D1" presStyleIdx="2" presStyleCnt="5"/>
      <dgm:spPr/>
      <dgm:t>
        <a:bodyPr/>
        <a:lstStyle/>
        <a:p>
          <a:endParaRPr lang="sr-Latn-CS"/>
        </a:p>
      </dgm:t>
    </dgm:pt>
    <dgm:pt modelId="{11E7F907-AFAD-491F-A386-DEBB5767EA0E}" type="pres">
      <dgm:prSet presAssocID="{8887B3E8-FE07-4B4D-9498-730AFCB062BB}" presName="connectorText" presStyleLbl="sibTrans2D1" presStyleIdx="2" presStyleCnt="5"/>
      <dgm:spPr/>
      <dgm:t>
        <a:bodyPr/>
        <a:lstStyle/>
        <a:p>
          <a:endParaRPr lang="sr-Latn-CS"/>
        </a:p>
      </dgm:t>
    </dgm:pt>
    <dgm:pt modelId="{4568DDBE-0FED-4D27-8E73-2E498A49EEC2}" type="pres">
      <dgm:prSet presAssocID="{194535BE-FAF9-41FA-8D7F-CBF939E45C2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sr-Latn-CS"/>
        </a:p>
      </dgm:t>
    </dgm:pt>
    <dgm:pt modelId="{0341B761-797C-4CD0-BD34-60FEDBB5B1E3}" type="pres">
      <dgm:prSet presAssocID="{FDC53526-6ACA-4B78-89FC-55B29D75E33C}" presName="parTrans" presStyleLbl="sibTrans2D1" presStyleIdx="3" presStyleCnt="5"/>
      <dgm:spPr/>
      <dgm:t>
        <a:bodyPr/>
        <a:lstStyle/>
        <a:p>
          <a:endParaRPr lang="sr-Latn-CS"/>
        </a:p>
      </dgm:t>
    </dgm:pt>
    <dgm:pt modelId="{509338CA-7BDC-41F1-AA4F-3299D9B55613}" type="pres">
      <dgm:prSet presAssocID="{FDC53526-6ACA-4B78-89FC-55B29D75E33C}" presName="connectorText" presStyleLbl="sibTrans2D1" presStyleIdx="3" presStyleCnt="5"/>
      <dgm:spPr/>
      <dgm:t>
        <a:bodyPr/>
        <a:lstStyle/>
        <a:p>
          <a:endParaRPr lang="sr-Latn-CS"/>
        </a:p>
      </dgm:t>
    </dgm:pt>
    <dgm:pt modelId="{1D37F9BD-8253-4F1E-A0C5-876179DA65A3}" type="pres">
      <dgm:prSet presAssocID="{E3FF7F8D-C5E9-456C-8BBB-9E340023ACA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sr-Latn-CS"/>
        </a:p>
      </dgm:t>
    </dgm:pt>
    <dgm:pt modelId="{D277C3EB-857B-4A48-A1AF-0B8A92A53E71}" type="pres">
      <dgm:prSet presAssocID="{45932099-7899-47B2-8C43-6C9AACEFC00C}" presName="parTrans" presStyleLbl="sibTrans2D1" presStyleIdx="4" presStyleCnt="5"/>
      <dgm:spPr/>
      <dgm:t>
        <a:bodyPr/>
        <a:lstStyle/>
        <a:p>
          <a:endParaRPr lang="sr-Latn-CS"/>
        </a:p>
      </dgm:t>
    </dgm:pt>
    <dgm:pt modelId="{4E4CFF25-5CA0-4595-B2F4-FDF0E9EC2A8B}" type="pres">
      <dgm:prSet presAssocID="{45932099-7899-47B2-8C43-6C9AACEFC00C}" presName="connectorText" presStyleLbl="sibTrans2D1" presStyleIdx="4" presStyleCnt="5"/>
      <dgm:spPr/>
      <dgm:t>
        <a:bodyPr/>
        <a:lstStyle/>
        <a:p>
          <a:endParaRPr lang="sr-Latn-CS"/>
        </a:p>
      </dgm:t>
    </dgm:pt>
    <dgm:pt modelId="{0F3DA9A8-ADE9-4B25-915A-363749AB894C}" type="pres">
      <dgm:prSet presAssocID="{B9EBE74D-D118-481A-A136-51AD1AAAE7A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sr-Latn-CS"/>
        </a:p>
      </dgm:t>
    </dgm:pt>
  </dgm:ptLst>
  <dgm:cxnLst>
    <dgm:cxn modelId="{1300F6D6-8E22-4A65-B004-3052CA1C837B}" type="presOf" srcId="{FDC53526-6ACA-4B78-89FC-55B29D75E33C}" destId="{0341B761-797C-4CD0-BD34-60FEDBB5B1E3}" srcOrd="0" destOrd="0" presId="urn:microsoft.com/office/officeart/2005/8/layout/radial5"/>
    <dgm:cxn modelId="{14467F5C-6CB8-410D-9325-D7D93C7A01DF}" srcId="{0D6A6110-8120-494E-B0B9-50F160E191B2}" destId="{E3FF7F8D-C5E9-456C-8BBB-9E340023ACA0}" srcOrd="3" destOrd="0" parTransId="{FDC53526-6ACA-4B78-89FC-55B29D75E33C}" sibTransId="{6C70505E-D7CD-4B51-A1E7-9DA9728C6A57}"/>
    <dgm:cxn modelId="{834DDB68-F9B0-440E-8F0D-658CC0AE2A1B}" type="presOf" srcId="{E3FF7F8D-C5E9-456C-8BBB-9E340023ACA0}" destId="{1D37F9BD-8253-4F1E-A0C5-876179DA65A3}" srcOrd="0" destOrd="0" presId="urn:microsoft.com/office/officeart/2005/8/layout/radial5"/>
    <dgm:cxn modelId="{8D8AE861-558B-4EA2-AA12-F0DDF3272056}" type="presOf" srcId="{45932099-7899-47B2-8C43-6C9AACEFC00C}" destId="{D277C3EB-857B-4A48-A1AF-0B8A92A53E71}" srcOrd="0" destOrd="0" presId="urn:microsoft.com/office/officeart/2005/8/layout/radial5"/>
    <dgm:cxn modelId="{1613548F-232E-4B7A-B42A-7A4A7F9DAEA8}" type="presOf" srcId="{EF86BAB3-97B9-4979-BF20-BA47C9908E17}" destId="{630F7017-B3A0-4E08-AB7A-354BD3FF8770}" srcOrd="0" destOrd="0" presId="urn:microsoft.com/office/officeart/2005/8/layout/radial5"/>
    <dgm:cxn modelId="{CDE5890F-B582-490D-8774-1869C432F8E2}" srcId="{ECF3F018-B7BB-4206-83A6-E02E05834AA5}" destId="{0D6A6110-8120-494E-B0B9-50F160E191B2}" srcOrd="0" destOrd="0" parTransId="{D6AFD804-C68F-41A1-A5E3-17993850B8EF}" sibTransId="{3CC71BBB-6212-4296-B183-4B71ACFEAF49}"/>
    <dgm:cxn modelId="{3D6DD4E3-2DBD-4300-AFA1-A02225C0B94E}" type="presOf" srcId="{695B5917-6C2A-4600-A1B9-A87BF752B9E4}" destId="{0EEBB128-D0EE-400C-AE9B-6252E40B52E4}" srcOrd="1" destOrd="0" presId="urn:microsoft.com/office/officeart/2005/8/layout/radial5"/>
    <dgm:cxn modelId="{B4E84AC5-6EA9-492E-86EA-01BE675A6AEB}" type="presOf" srcId="{ECF3F018-B7BB-4206-83A6-E02E05834AA5}" destId="{7ADA9430-7DDD-47E8-A088-ACBF39A170BF}" srcOrd="0" destOrd="0" presId="urn:microsoft.com/office/officeart/2005/8/layout/radial5"/>
    <dgm:cxn modelId="{AFEB7031-D11D-4186-A34B-95CA5E6BBD88}" srcId="{0D6A6110-8120-494E-B0B9-50F160E191B2}" destId="{EF86BAB3-97B9-4979-BF20-BA47C9908E17}" srcOrd="1" destOrd="0" parTransId="{2C52D281-F4F3-49EC-A808-7EB5E27E8CF1}" sibTransId="{97422D9D-6ADA-4BF3-B417-B0ADEE83296C}"/>
    <dgm:cxn modelId="{0A30E007-821B-45E6-90A3-DB5578E61F10}" type="presOf" srcId="{FDC53526-6ACA-4B78-89FC-55B29D75E33C}" destId="{509338CA-7BDC-41F1-AA4F-3299D9B55613}" srcOrd="1" destOrd="0" presId="urn:microsoft.com/office/officeart/2005/8/layout/radial5"/>
    <dgm:cxn modelId="{7F95D90A-968E-49B1-AAD1-9D103ED5B426}" type="presOf" srcId="{0D6A6110-8120-494E-B0B9-50F160E191B2}" destId="{F1813FE0-BEA6-4F06-848A-785F6100C6F6}" srcOrd="0" destOrd="0" presId="urn:microsoft.com/office/officeart/2005/8/layout/radial5"/>
    <dgm:cxn modelId="{C97BBE33-6E62-414A-B449-56AB8D19EC62}" type="presOf" srcId="{8A8F4323-E4B4-4D05-ABC4-ABF5133615CC}" destId="{CE1222BD-866F-499A-A80A-4198E47CE59D}" srcOrd="0" destOrd="0" presId="urn:microsoft.com/office/officeart/2005/8/layout/radial5"/>
    <dgm:cxn modelId="{B37A7A2F-4B0B-4B24-B873-B63A8741EFDA}" type="presOf" srcId="{695B5917-6C2A-4600-A1B9-A87BF752B9E4}" destId="{871E2586-4F2D-45D1-AD75-EE98178FA016}" srcOrd="0" destOrd="0" presId="urn:microsoft.com/office/officeart/2005/8/layout/radial5"/>
    <dgm:cxn modelId="{8077F97B-9FE1-4201-9272-C3BE7631A42E}" type="presOf" srcId="{8887B3E8-FE07-4B4D-9498-730AFCB062BB}" destId="{11E7F907-AFAD-491F-A386-DEBB5767EA0E}" srcOrd="1" destOrd="0" presId="urn:microsoft.com/office/officeart/2005/8/layout/radial5"/>
    <dgm:cxn modelId="{0DF890F1-1A9E-4D29-8DE6-9630FCE3B180}" type="presOf" srcId="{B9EBE74D-D118-481A-A136-51AD1AAAE7A1}" destId="{0F3DA9A8-ADE9-4B25-915A-363749AB894C}" srcOrd="0" destOrd="0" presId="urn:microsoft.com/office/officeart/2005/8/layout/radial5"/>
    <dgm:cxn modelId="{C54EEC28-E0BD-4475-876F-0263C1895DB8}" srcId="{0D6A6110-8120-494E-B0B9-50F160E191B2}" destId="{8A8F4323-E4B4-4D05-ABC4-ABF5133615CC}" srcOrd="0" destOrd="0" parTransId="{695B5917-6C2A-4600-A1B9-A87BF752B9E4}" sibTransId="{B165642A-A8C4-44CF-A908-079FC64CE956}"/>
    <dgm:cxn modelId="{4CD903F4-B77A-4CB0-852E-58AF27CDEA03}" srcId="{0D6A6110-8120-494E-B0B9-50F160E191B2}" destId="{194535BE-FAF9-41FA-8D7F-CBF939E45C2C}" srcOrd="2" destOrd="0" parTransId="{8887B3E8-FE07-4B4D-9498-730AFCB062BB}" sibTransId="{9A77FB19-078B-4D07-A3C6-188C2385B014}"/>
    <dgm:cxn modelId="{273C5EA0-2D7B-48F0-8069-75880E283302}" type="presOf" srcId="{194535BE-FAF9-41FA-8D7F-CBF939E45C2C}" destId="{4568DDBE-0FED-4D27-8E73-2E498A49EEC2}" srcOrd="0" destOrd="0" presId="urn:microsoft.com/office/officeart/2005/8/layout/radial5"/>
    <dgm:cxn modelId="{DA0A9AED-E1EE-4CAE-B539-B9F31A74E845}" type="presOf" srcId="{45932099-7899-47B2-8C43-6C9AACEFC00C}" destId="{4E4CFF25-5CA0-4595-B2F4-FDF0E9EC2A8B}" srcOrd="1" destOrd="0" presId="urn:microsoft.com/office/officeart/2005/8/layout/radial5"/>
    <dgm:cxn modelId="{04B4A1BC-F2B5-41FD-A493-B727E177A78F}" type="presOf" srcId="{8887B3E8-FE07-4B4D-9498-730AFCB062BB}" destId="{2FBD03A3-90D9-4CE1-A018-7A45741EAA13}" srcOrd="0" destOrd="0" presId="urn:microsoft.com/office/officeart/2005/8/layout/radial5"/>
    <dgm:cxn modelId="{2CD32ABE-62D7-4F77-A8D4-4EF18D212021}" type="presOf" srcId="{2C52D281-F4F3-49EC-A808-7EB5E27E8CF1}" destId="{684E16F5-EF67-45A8-8FD0-C38ED7122D5F}" srcOrd="0" destOrd="0" presId="urn:microsoft.com/office/officeart/2005/8/layout/radial5"/>
    <dgm:cxn modelId="{84BE2518-2FC1-4742-BC68-5B6FA01C851C}" srcId="{0D6A6110-8120-494E-B0B9-50F160E191B2}" destId="{B9EBE74D-D118-481A-A136-51AD1AAAE7A1}" srcOrd="4" destOrd="0" parTransId="{45932099-7899-47B2-8C43-6C9AACEFC00C}" sibTransId="{74FCD9F4-B1D5-451C-A6E4-7A3040B48F39}"/>
    <dgm:cxn modelId="{71712B96-9D27-41EC-BAAA-D134FCB1349D}" type="presOf" srcId="{2C52D281-F4F3-49EC-A808-7EB5E27E8CF1}" destId="{AB5D58ED-C464-4CF9-A486-8EFF7A6C90C1}" srcOrd="1" destOrd="0" presId="urn:microsoft.com/office/officeart/2005/8/layout/radial5"/>
    <dgm:cxn modelId="{DF6362D6-85DE-4463-8A8B-C4BD502DC26C}" type="presParOf" srcId="{7ADA9430-7DDD-47E8-A088-ACBF39A170BF}" destId="{F1813FE0-BEA6-4F06-848A-785F6100C6F6}" srcOrd="0" destOrd="0" presId="urn:microsoft.com/office/officeart/2005/8/layout/radial5"/>
    <dgm:cxn modelId="{44F3D1E5-E586-4ED7-B859-8D56A2B5C8F2}" type="presParOf" srcId="{7ADA9430-7DDD-47E8-A088-ACBF39A170BF}" destId="{871E2586-4F2D-45D1-AD75-EE98178FA016}" srcOrd="1" destOrd="0" presId="urn:microsoft.com/office/officeart/2005/8/layout/radial5"/>
    <dgm:cxn modelId="{7FFA80F8-87AD-4FE7-9CA6-B6042D475151}" type="presParOf" srcId="{871E2586-4F2D-45D1-AD75-EE98178FA016}" destId="{0EEBB128-D0EE-400C-AE9B-6252E40B52E4}" srcOrd="0" destOrd="0" presId="urn:microsoft.com/office/officeart/2005/8/layout/radial5"/>
    <dgm:cxn modelId="{050ECAB9-2489-498E-98DE-9F7716B11BB1}" type="presParOf" srcId="{7ADA9430-7DDD-47E8-A088-ACBF39A170BF}" destId="{CE1222BD-866F-499A-A80A-4198E47CE59D}" srcOrd="2" destOrd="0" presId="urn:microsoft.com/office/officeart/2005/8/layout/radial5"/>
    <dgm:cxn modelId="{46B1ECEA-A679-4800-BFF9-FADFE8E0C53E}" type="presParOf" srcId="{7ADA9430-7DDD-47E8-A088-ACBF39A170BF}" destId="{684E16F5-EF67-45A8-8FD0-C38ED7122D5F}" srcOrd="3" destOrd="0" presId="urn:microsoft.com/office/officeart/2005/8/layout/radial5"/>
    <dgm:cxn modelId="{FA68CD5B-D92F-4C93-9AC6-C70F3437D413}" type="presParOf" srcId="{684E16F5-EF67-45A8-8FD0-C38ED7122D5F}" destId="{AB5D58ED-C464-4CF9-A486-8EFF7A6C90C1}" srcOrd="0" destOrd="0" presId="urn:microsoft.com/office/officeart/2005/8/layout/radial5"/>
    <dgm:cxn modelId="{D984C482-3261-446F-B272-D46ABD2F1002}" type="presParOf" srcId="{7ADA9430-7DDD-47E8-A088-ACBF39A170BF}" destId="{630F7017-B3A0-4E08-AB7A-354BD3FF8770}" srcOrd="4" destOrd="0" presId="urn:microsoft.com/office/officeart/2005/8/layout/radial5"/>
    <dgm:cxn modelId="{23F2ABDF-4854-4FD5-B841-63016A02B24F}" type="presParOf" srcId="{7ADA9430-7DDD-47E8-A088-ACBF39A170BF}" destId="{2FBD03A3-90D9-4CE1-A018-7A45741EAA13}" srcOrd="5" destOrd="0" presId="urn:microsoft.com/office/officeart/2005/8/layout/radial5"/>
    <dgm:cxn modelId="{77C5B9BD-43F0-48B4-92F4-008350EA21BB}" type="presParOf" srcId="{2FBD03A3-90D9-4CE1-A018-7A45741EAA13}" destId="{11E7F907-AFAD-491F-A386-DEBB5767EA0E}" srcOrd="0" destOrd="0" presId="urn:microsoft.com/office/officeart/2005/8/layout/radial5"/>
    <dgm:cxn modelId="{0CBB8DFA-2AEC-4639-A0E9-6F9E76F14A6D}" type="presParOf" srcId="{7ADA9430-7DDD-47E8-A088-ACBF39A170BF}" destId="{4568DDBE-0FED-4D27-8E73-2E498A49EEC2}" srcOrd="6" destOrd="0" presId="urn:microsoft.com/office/officeart/2005/8/layout/radial5"/>
    <dgm:cxn modelId="{8EB5D85D-AD12-42C2-A60F-73619C1A4906}" type="presParOf" srcId="{7ADA9430-7DDD-47E8-A088-ACBF39A170BF}" destId="{0341B761-797C-4CD0-BD34-60FEDBB5B1E3}" srcOrd="7" destOrd="0" presId="urn:microsoft.com/office/officeart/2005/8/layout/radial5"/>
    <dgm:cxn modelId="{64826AFE-16DC-4C31-BCC3-2C67E8FDE2A0}" type="presParOf" srcId="{0341B761-797C-4CD0-BD34-60FEDBB5B1E3}" destId="{509338CA-7BDC-41F1-AA4F-3299D9B55613}" srcOrd="0" destOrd="0" presId="urn:microsoft.com/office/officeart/2005/8/layout/radial5"/>
    <dgm:cxn modelId="{D1CABCFD-362C-45F2-963C-BE6498925ABA}" type="presParOf" srcId="{7ADA9430-7DDD-47E8-A088-ACBF39A170BF}" destId="{1D37F9BD-8253-4F1E-A0C5-876179DA65A3}" srcOrd="8" destOrd="0" presId="urn:microsoft.com/office/officeart/2005/8/layout/radial5"/>
    <dgm:cxn modelId="{EFCFF0FD-C048-451F-B468-EA13D14ED739}" type="presParOf" srcId="{7ADA9430-7DDD-47E8-A088-ACBF39A170BF}" destId="{D277C3EB-857B-4A48-A1AF-0B8A92A53E71}" srcOrd="9" destOrd="0" presId="urn:microsoft.com/office/officeart/2005/8/layout/radial5"/>
    <dgm:cxn modelId="{89753A37-775D-43B3-86E8-F55A4D5F9F2D}" type="presParOf" srcId="{D277C3EB-857B-4A48-A1AF-0B8A92A53E71}" destId="{4E4CFF25-5CA0-4595-B2F4-FDF0E9EC2A8B}" srcOrd="0" destOrd="0" presId="urn:microsoft.com/office/officeart/2005/8/layout/radial5"/>
    <dgm:cxn modelId="{8631203A-A19D-4328-86E5-F1384397AC98}" type="presParOf" srcId="{7ADA9430-7DDD-47E8-A088-ACBF39A170BF}" destId="{0F3DA9A8-ADE9-4B25-915A-363749AB894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47E09C-75CE-4B37-B2D8-8C4B8832FF39}" type="doc">
      <dgm:prSet loTypeId="urn:microsoft.com/office/officeart/2005/8/layout/hProcess9" loCatId="process" qsTypeId="urn:microsoft.com/office/officeart/2005/8/quickstyle/simple5" qsCatId="simple" csTypeId="urn:microsoft.com/office/officeart/2005/8/colors/accent0_3" csCatId="mainScheme" phldr="1"/>
      <dgm:spPr/>
    </dgm:pt>
    <dgm:pt modelId="{C100041A-7A81-4ECE-8674-C600C61259DB}">
      <dgm:prSet phldrT="[Text]"/>
      <dgm:spPr/>
      <dgm:t>
        <a:bodyPr/>
        <a:lstStyle/>
        <a:p>
          <a:r>
            <a:rPr lang="sr-Latn-CS" smtClean="0"/>
            <a:t>Faza 1</a:t>
          </a:r>
          <a:endParaRPr lang="en-GB"/>
        </a:p>
      </dgm:t>
    </dgm:pt>
    <dgm:pt modelId="{28491CCD-49F1-4201-9F85-2AA494BAF50E}" type="parTrans" cxnId="{B8DD042F-BE0D-4F58-8CFE-C872F46F661A}">
      <dgm:prSet/>
      <dgm:spPr/>
      <dgm:t>
        <a:bodyPr/>
        <a:lstStyle/>
        <a:p>
          <a:endParaRPr lang="en-GB"/>
        </a:p>
      </dgm:t>
    </dgm:pt>
    <dgm:pt modelId="{2DA6A525-CA7A-4B82-B787-14D0E21B8917}" type="sibTrans" cxnId="{B8DD042F-BE0D-4F58-8CFE-C872F46F661A}">
      <dgm:prSet/>
      <dgm:spPr/>
      <dgm:t>
        <a:bodyPr/>
        <a:lstStyle/>
        <a:p>
          <a:endParaRPr lang="en-GB"/>
        </a:p>
      </dgm:t>
    </dgm:pt>
    <dgm:pt modelId="{99471C75-717C-479B-A6D9-B56098A1D669}">
      <dgm:prSet phldrT="[Text]"/>
      <dgm:spPr/>
      <dgm:t>
        <a:bodyPr/>
        <a:lstStyle/>
        <a:p>
          <a:r>
            <a:rPr lang="sr-Latn-CS" smtClean="0"/>
            <a:t>Faza 2</a:t>
          </a:r>
          <a:endParaRPr lang="en-GB"/>
        </a:p>
      </dgm:t>
    </dgm:pt>
    <dgm:pt modelId="{B5BF6E86-43C1-4095-A366-2A693E8591E6}" type="parTrans" cxnId="{CDB53FB6-2937-4208-B460-CE95CCD13C67}">
      <dgm:prSet/>
      <dgm:spPr/>
      <dgm:t>
        <a:bodyPr/>
        <a:lstStyle/>
        <a:p>
          <a:endParaRPr lang="en-GB"/>
        </a:p>
      </dgm:t>
    </dgm:pt>
    <dgm:pt modelId="{3F6FB05F-D097-4D19-ADF5-C92BD64FB5E7}" type="sibTrans" cxnId="{CDB53FB6-2937-4208-B460-CE95CCD13C67}">
      <dgm:prSet/>
      <dgm:spPr/>
      <dgm:t>
        <a:bodyPr/>
        <a:lstStyle/>
        <a:p>
          <a:endParaRPr lang="en-GB"/>
        </a:p>
      </dgm:t>
    </dgm:pt>
    <dgm:pt modelId="{64B8A895-E775-4B6B-B11D-0E90E63E85D5}">
      <dgm:prSet phldrT="[Text]"/>
      <dgm:spPr/>
      <dgm:t>
        <a:bodyPr/>
        <a:lstStyle/>
        <a:p>
          <a:r>
            <a:rPr lang="sr-Latn-CS" smtClean="0"/>
            <a:t>Faza 2.1</a:t>
          </a:r>
          <a:endParaRPr lang="en-GB"/>
        </a:p>
      </dgm:t>
    </dgm:pt>
    <dgm:pt modelId="{59E0FE1F-291F-45E5-9608-91606D77FC15}" type="parTrans" cxnId="{19F41F19-7C7E-4FFA-ADE4-444BCC99B4FC}">
      <dgm:prSet/>
      <dgm:spPr/>
      <dgm:t>
        <a:bodyPr/>
        <a:lstStyle/>
        <a:p>
          <a:endParaRPr lang="en-GB"/>
        </a:p>
      </dgm:t>
    </dgm:pt>
    <dgm:pt modelId="{25E9A72A-7324-4D2B-90E4-BDE52AA32777}" type="sibTrans" cxnId="{19F41F19-7C7E-4FFA-ADE4-444BCC99B4FC}">
      <dgm:prSet/>
      <dgm:spPr/>
      <dgm:t>
        <a:bodyPr/>
        <a:lstStyle/>
        <a:p>
          <a:endParaRPr lang="en-GB"/>
        </a:p>
      </dgm:t>
    </dgm:pt>
    <dgm:pt modelId="{F0DBB97A-9AC7-4C30-8151-32CB5F96679F}">
      <dgm:prSet phldrT="[Text]"/>
      <dgm:spPr/>
      <dgm:t>
        <a:bodyPr/>
        <a:lstStyle/>
        <a:p>
          <a:r>
            <a:rPr lang="sr-Latn-CS" smtClean="0"/>
            <a:t>Faza 3</a:t>
          </a:r>
          <a:endParaRPr lang="en-GB"/>
        </a:p>
      </dgm:t>
    </dgm:pt>
    <dgm:pt modelId="{9B68678C-76C2-42F8-B4BF-2DE8D7A40453}" type="parTrans" cxnId="{5FC920CE-58AE-4668-8F0B-3AEAC97E014C}">
      <dgm:prSet/>
      <dgm:spPr/>
      <dgm:t>
        <a:bodyPr/>
        <a:lstStyle/>
        <a:p>
          <a:endParaRPr lang="en-GB"/>
        </a:p>
      </dgm:t>
    </dgm:pt>
    <dgm:pt modelId="{44CEA644-1433-4854-BF58-B7E7FE868D30}" type="sibTrans" cxnId="{5FC920CE-58AE-4668-8F0B-3AEAC97E014C}">
      <dgm:prSet/>
      <dgm:spPr/>
      <dgm:t>
        <a:bodyPr/>
        <a:lstStyle/>
        <a:p>
          <a:endParaRPr lang="en-GB"/>
        </a:p>
      </dgm:t>
    </dgm:pt>
    <dgm:pt modelId="{0502BA1A-2812-402C-BF22-12AFC96CFE93}">
      <dgm:prSet phldrT="[Text]"/>
      <dgm:spPr/>
      <dgm:t>
        <a:bodyPr/>
        <a:lstStyle/>
        <a:p>
          <a:r>
            <a:rPr lang="sr-Latn-CS" smtClean="0"/>
            <a:t>Faza 2.2</a:t>
          </a:r>
          <a:endParaRPr lang="en-GB"/>
        </a:p>
      </dgm:t>
    </dgm:pt>
    <dgm:pt modelId="{6C625F4E-1B98-4F56-B085-E7824E47EC37}" type="parTrans" cxnId="{C8F5116C-95CF-4DA6-AD83-E4383EECE0F4}">
      <dgm:prSet/>
      <dgm:spPr/>
      <dgm:t>
        <a:bodyPr/>
        <a:lstStyle/>
        <a:p>
          <a:endParaRPr lang="en-GB"/>
        </a:p>
      </dgm:t>
    </dgm:pt>
    <dgm:pt modelId="{52D23761-A8EF-408D-A27B-F133D0E94B69}" type="sibTrans" cxnId="{C8F5116C-95CF-4DA6-AD83-E4383EECE0F4}">
      <dgm:prSet/>
      <dgm:spPr/>
      <dgm:t>
        <a:bodyPr/>
        <a:lstStyle/>
        <a:p>
          <a:endParaRPr lang="en-GB"/>
        </a:p>
      </dgm:t>
    </dgm:pt>
    <dgm:pt modelId="{ED3FD07F-A1FC-44B5-B95F-A5FF89F33CC8}">
      <dgm:prSet phldrT="[Text]"/>
      <dgm:spPr/>
      <dgm:t>
        <a:bodyPr/>
        <a:lstStyle/>
        <a:p>
          <a:r>
            <a:rPr lang="sr-Latn-CS" smtClean="0"/>
            <a:t>Faza 4</a:t>
          </a:r>
          <a:endParaRPr lang="en-GB"/>
        </a:p>
      </dgm:t>
    </dgm:pt>
    <dgm:pt modelId="{57F45968-EA8C-45AD-9401-A068F47477E9}" type="parTrans" cxnId="{D43082FF-637F-4E12-BE5F-5738A93F9BDA}">
      <dgm:prSet/>
      <dgm:spPr/>
      <dgm:t>
        <a:bodyPr/>
        <a:lstStyle/>
        <a:p>
          <a:endParaRPr lang="en-GB"/>
        </a:p>
      </dgm:t>
    </dgm:pt>
    <dgm:pt modelId="{0BF0C718-FE53-4334-979D-C1CB56DB4927}" type="sibTrans" cxnId="{D43082FF-637F-4E12-BE5F-5738A93F9BDA}">
      <dgm:prSet/>
      <dgm:spPr/>
      <dgm:t>
        <a:bodyPr/>
        <a:lstStyle/>
        <a:p>
          <a:endParaRPr lang="en-GB"/>
        </a:p>
      </dgm:t>
    </dgm:pt>
    <dgm:pt modelId="{3B0549BF-10F7-4917-B8DA-2229FA23863F}" type="pres">
      <dgm:prSet presAssocID="{FC47E09C-75CE-4B37-B2D8-8C4B8832FF39}" presName="CompostProcess" presStyleCnt="0">
        <dgm:presLayoutVars>
          <dgm:dir/>
          <dgm:resizeHandles val="exact"/>
        </dgm:presLayoutVars>
      </dgm:prSet>
      <dgm:spPr/>
    </dgm:pt>
    <dgm:pt modelId="{302813F1-965E-44FD-AA7A-986867C2CBBC}" type="pres">
      <dgm:prSet presAssocID="{FC47E09C-75CE-4B37-B2D8-8C4B8832FF39}" presName="arrow" presStyleLbl="bgShp" presStyleIdx="0" presStyleCn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  <dgm:pt modelId="{ABDB319D-320F-4D7A-81C7-871D374D00D1}" type="pres">
      <dgm:prSet presAssocID="{FC47E09C-75CE-4B37-B2D8-8C4B8832FF39}" presName="linearProcess" presStyleCnt="0"/>
      <dgm:spPr/>
    </dgm:pt>
    <dgm:pt modelId="{62C8E051-66D3-4B9C-BA1A-0940D236C933}" type="pres">
      <dgm:prSet presAssocID="{C100041A-7A81-4ECE-8674-C600C61259DB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205D2DA-DCAF-4058-8C7D-B06EA863EF97}" type="pres">
      <dgm:prSet presAssocID="{2DA6A525-CA7A-4B82-B787-14D0E21B8917}" presName="sibTrans" presStyleCnt="0"/>
      <dgm:spPr/>
    </dgm:pt>
    <dgm:pt modelId="{07ED6A54-01F8-4BBB-AC16-B60751F61067}" type="pres">
      <dgm:prSet presAssocID="{99471C75-717C-479B-A6D9-B56098A1D669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08A11A-DE22-4D25-89AD-30A50E031410}" type="pres">
      <dgm:prSet presAssocID="{3F6FB05F-D097-4D19-ADF5-C92BD64FB5E7}" presName="sibTrans" presStyleCnt="0"/>
      <dgm:spPr/>
    </dgm:pt>
    <dgm:pt modelId="{075382D3-CB66-4215-9386-245DB072D956}" type="pres">
      <dgm:prSet presAssocID="{F0DBB97A-9AC7-4C30-8151-32CB5F96679F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6188A6-5CBF-45A9-9799-AA6635CDE990}" type="pres">
      <dgm:prSet presAssocID="{44CEA644-1433-4854-BF58-B7E7FE868D30}" presName="sibTrans" presStyleCnt="0"/>
      <dgm:spPr/>
    </dgm:pt>
    <dgm:pt modelId="{8F04A4E4-AE56-4A72-BDE8-EAA185CFB25D}" type="pres">
      <dgm:prSet presAssocID="{ED3FD07F-A1FC-44B5-B95F-A5FF89F33CC8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DB53FB6-2937-4208-B460-CE95CCD13C67}" srcId="{FC47E09C-75CE-4B37-B2D8-8C4B8832FF39}" destId="{99471C75-717C-479B-A6D9-B56098A1D669}" srcOrd="1" destOrd="0" parTransId="{B5BF6E86-43C1-4095-A366-2A693E8591E6}" sibTransId="{3F6FB05F-D097-4D19-ADF5-C92BD64FB5E7}"/>
    <dgm:cxn modelId="{CF8F7D07-37CB-4F33-BFD9-AB18E75F5DCA}" type="presOf" srcId="{99471C75-717C-479B-A6D9-B56098A1D669}" destId="{07ED6A54-01F8-4BBB-AC16-B60751F61067}" srcOrd="0" destOrd="0" presId="urn:microsoft.com/office/officeart/2005/8/layout/hProcess9"/>
    <dgm:cxn modelId="{012A245A-8D80-49B3-9710-EC9870FECDD0}" type="presOf" srcId="{0502BA1A-2812-402C-BF22-12AFC96CFE93}" destId="{07ED6A54-01F8-4BBB-AC16-B60751F61067}" srcOrd="0" destOrd="2" presId="urn:microsoft.com/office/officeart/2005/8/layout/hProcess9"/>
    <dgm:cxn modelId="{19F41F19-7C7E-4FFA-ADE4-444BCC99B4FC}" srcId="{99471C75-717C-479B-A6D9-B56098A1D669}" destId="{64B8A895-E775-4B6B-B11D-0E90E63E85D5}" srcOrd="0" destOrd="0" parTransId="{59E0FE1F-291F-45E5-9608-91606D77FC15}" sibTransId="{25E9A72A-7324-4D2B-90E4-BDE52AA32777}"/>
    <dgm:cxn modelId="{71EA6257-0259-4D91-935D-D07F0D9C2B04}" type="presOf" srcId="{64B8A895-E775-4B6B-B11D-0E90E63E85D5}" destId="{07ED6A54-01F8-4BBB-AC16-B60751F61067}" srcOrd="0" destOrd="1" presId="urn:microsoft.com/office/officeart/2005/8/layout/hProcess9"/>
    <dgm:cxn modelId="{B8DD042F-BE0D-4F58-8CFE-C872F46F661A}" srcId="{FC47E09C-75CE-4B37-B2D8-8C4B8832FF39}" destId="{C100041A-7A81-4ECE-8674-C600C61259DB}" srcOrd="0" destOrd="0" parTransId="{28491CCD-49F1-4201-9F85-2AA494BAF50E}" sibTransId="{2DA6A525-CA7A-4B82-B787-14D0E21B8917}"/>
    <dgm:cxn modelId="{C8F5116C-95CF-4DA6-AD83-E4383EECE0F4}" srcId="{99471C75-717C-479B-A6D9-B56098A1D669}" destId="{0502BA1A-2812-402C-BF22-12AFC96CFE93}" srcOrd="1" destOrd="0" parTransId="{6C625F4E-1B98-4F56-B085-E7824E47EC37}" sibTransId="{52D23761-A8EF-408D-A27B-F133D0E94B69}"/>
    <dgm:cxn modelId="{5FC920CE-58AE-4668-8F0B-3AEAC97E014C}" srcId="{FC47E09C-75CE-4B37-B2D8-8C4B8832FF39}" destId="{F0DBB97A-9AC7-4C30-8151-32CB5F96679F}" srcOrd="2" destOrd="0" parTransId="{9B68678C-76C2-42F8-B4BF-2DE8D7A40453}" sibTransId="{44CEA644-1433-4854-BF58-B7E7FE868D30}"/>
    <dgm:cxn modelId="{C982B564-3D8D-45C4-8E93-E5F466996D14}" type="presOf" srcId="{C100041A-7A81-4ECE-8674-C600C61259DB}" destId="{62C8E051-66D3-4B9C-BA1A-0940D236C933}" srcOrd="0" destOrd="0" presId="urn:microsoft.com/office/officeart/2005/8/layout/hProcess9"/>
    <dgm:cxn modelId="{49024EA9-46D4-45F5-AF21-19958B0428EC}" type="presOf" srcId="{ED3FD07F-A1FC-44B5-B95F-A5FF89F33CC8}" destId="{8F04A4E4-AE56-4A72-BDE8-EAA185CFB25D}" srcOrd="0" destOrd="0" presId="urn:microsoft.com/office/officeart/2005/8/layout/hProcess9"/>
    <dgm:cxn modelId="{D43082FF-637F-4E12-BE5F-5738A93F9BDA}" srcId="{FC47E09C-75CE-4B37-B2D8-8C4B8832FF39}" destId="{ED3FD07F-A1FC-44B5-B95F-A5FF89F33CC8}" srcOrd="3" destOrd="0" parTransId="{57F45968-EA8C-45AD-9401-A068F47477E9}" sibTransId="{0BF0C718-FE53-4334-979D-C1CB56DB4927}"/>
    <dgm:cxn modelId="{857B11AC-74BE-4668-8DF8-02FAEF25929E}" type="presOf" srcId="{F0DBB97A-9AC7-4C30-8151-32CB5F96679F}" destId="{075382D3-CB66-4215-9386-245DB072D956}" srcOrd="0" destOrd="0" presId="urn:microsoft.com/office/officeart/2005/8/layout/hProcess9"/>
    <dgm:cxn modelId="{B85FC71B-0FA5-4A6E-9C9B-802D5306ECEF}" type="presOf" srcId="{FC47E09C-75CE-4B37-B2D8-8C4B8832FF39}" destId="{3B0549BF-10F7-4917-B8DA-2229FA23863F}" srcOrd="0" destOrd="0" presId="urn:microsoft.com/office/officeart/2005/8/layout/hProcess9"/>
    <dgm:cxn modelId="{04B7E1AD-E7AA-4548-8F56-3642BC52750F}" type="presParOf" srcId="{3B0549BF-10F7-4917-B8DA-2229FA23863F}" destId="{302813F1-965E-44FD-AA7A-986867C2CBBC}" srcOrd="0" destOrd="0" presId="urn:microsoft.com/office/officeart/2005/8/layout/hProcess9"/>
    <dgm:cxn modelId="{04C3E0A6-598A-436E-804D-A2A5AB199681}" type="presParOf" srcId="{3B0549BF-10F7-4917-B8DA-2229FA23863F}" destId="{ABDB319D-320F-4D7A-81C7-871D374D00D1}" srcOrd="1" destOrd="0" presId="urn:microsoft.com/office/officeart/2005/8/layout/hProcess9"/>
    <dgm:cxn modelId="{53A03192-7929-4093-9BEA-9E8FF2B4683B}" type="presParOf" srcId="{ABDB319D-320F-4D7A-81C7-871D374D00D1}" destId="{62C8E051-66D3-4B9C-BA1A-0940D236C933}" srcOrd="0" destOrd="0" presId="urn:microsoft.com/office/officeart/2005/8/layout/hProcess9"/>
    <dgm:cxn modelId="{7C6104C2-CE6E-4936-8324-3C74B8BA73F7}" type="presParOf" srcId="{ABDB319D-320F-4D7A-81C7-871D374D00D1}" destId="{5205D2DA-DCAF-4058-8C7D-B06EA863EF97}" srcOrd="1" destOrd="0" presId="urn:microsoft.com/office/officeart/2005/8/layout/hProcess9"/>
    <dgm:cxn modelId="{0B8BEA7A-036B-4138-A137-3B2F9B743DF1}" type="presParOf" srcId="{ABDB319D-320F-4D7A-81C7-871D374D00D1}" destId="{07ED6A54-01F8-4BBB-AC16-B60751F61067}" srcOrd="2" destOrd="0" presId="urn:microsoft.com/office/officeart/2005/8/layout/hProcess9"/>
    <dgm:cxn modelId="{261A62AE-3725-411B-AFE0-F8CB584531DB}" type="presParOf" srcId="{ABDB319D-320F-4D7A-81C7-871D374D00D1}" destId="{8B08A11A-DE22-4D25-89AD-30A50E031410}" srcOrd="3" destOrd="0" presId="urn:microsoft.com/office/officeart/2005/8/layout/hProcess9"/>
    <dgm:cxn modelId="{F1FD9923-459F-4CA3-BDA5-64D393B1C079}" type="presParOf" srcId="{ABDB319D-320F-4D7A-81C7-871D374D00D1}" destId="{075382D3-CB66-4215-9386-245DB072D956}" srcOrd="4" destOrd="0" presId="urn:microsoft.com/office/officeart/2005/8/layout/hProcess9"/>
    <dgm:cxn modelId="{68AAEA83-FF6C-4A90-9134-A83A1D383C8A}" type="presParOf" srcId="{ABDB319D-320F-4D7A-81C7-871D374D00D1}" destId="{D06188A6-5CBF-45A9-9799-AA6635CDE990}" srcOrd="5" destOrd="0" presId="urn:microsoft.com/office/officeart/2005/8/layout/hProcess9"/>
    <dgm:cxn modelId="{7443E35D-AE35-4152-9479-EB7DE3629E25}" type="presParOf" srcId="{ABDB319D-320F-4D7A-81C7-871D374D00D1}" destId="{8F04A4E4-AE56-4A72-BDE8-EAA185CFB25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13FE0-BEA6-4F06-848A-785F6100C6F6}">
      <dsp:nvSpPr>
        <dsp:cNvPr id="0" name=""/>
        <dsp:cNvSpPr/>
      </dsp:nvSpPr>
      <dsp:spPr>
        <a:xfrm>
          <a:off x="3474876" y="1794147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smtClean="0"/>
            <a:t>E-poslovanje</a:t>
          </a:r>
          <a:endParaRPr lang="sr-Latn-CS" sz="1400" kern="1200"/>
        </a:p>
      </dsp:txBody>
      <dsp:txXfrm>
        <a:off x="3662305" y="1981576"/>
        <a:ext cx="904989" cy="904989"/>
      </dsp:txXfrm>
    </dsp:sp>
    <dsp:sp modelId="{871E2586-4F2D-45D1-AD75-EE98178FA016}">
      <dsp:nvSpPr>
        <dsp:cNvPr id="0" name=""/>
        <dsp:cNvSpPr/>
      </dsp:nvSpPr>
      <dsp:spPr>
        <a:xfrm rot="16200000">
          <a:off x="3979167" y="1328339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CS" sz="1200" kern="1200"/>
        </a:p>
      </dsp:txBody>
      <dsp:txXfrm>
        <a:off x="4019857" y="1456059"/>
        <a:ext cx="189886" cy="261088"/>
      </dsp:txXfrm>
    </dsp:sp>
    <dsp:sp modelId="{CE1222BD-866F-499A-A80A-4198E47CE59D}">
      <dsp:nvSpPr>
        <dsp:cNvPr id="0" name=""/>
        <dsp:cNvSpPr/>
      </dsp:nvSpPr>
      <dsp:spPr>
        <a:xfrm>
          <a:off x="3474876" y="2477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300" kern="1200" smtClean="0"/>
            <a:t>E-bankarstvo</a:t>
          </a:r>
          <a:endParaRPr lang="sr-Latn-CS" sz="1300" kern="1200"/>
        </a:p>
      </dsp:txBody>
      <dsp:txXfrm>
        <a:off x="3662305" y="189906"/>
        <a:ext cx="904989" cy="904989"/>
      </dsp:txXfrm>
    </dsp:sp>
    <dsp:sp modelId="{684E16F5-EF67-45A8-8FD0-C38ED7122D5F}">
      <dsp:nvSpPr>
        <dsp:cNvPr id="0" name=""/>
        <dsp:cNvSpPr/>
      </dsp:nvSpPr>
      <dsp:spPr>
        <a:xfrm rot="20520000">
          <a:off x="4823855" y="1942040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CS" sz="1200" kern="1200"/>
        </a:p>
      </dsp:txBody>
      <dsp:txXfrm>
        <a:off x="4825846" y="2041644"/>
        <a:ext cx="189886" cy="261088"/>
      </dsp:txXfrm>
    </dsp:sp>
    <dsp:sp modelId="{630F7017-B3A0-4E08-AB7A-354BD3FF8770}">
      <dsp:nvSpPr>
        <dsp:cNvPr id="0" name=""/>
        <dsp:cNvSpPr/>
      </dsp:nvSpPr>
      <dsp:spPr>
        <a:xfrm>
          <a:off x="5178855" y="1240490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300" kern="1200" smtClean="0"/>
            <a:t>E-marketing</a:t>
          </a:r>
          <a:endParaRPr lang="sr-Latn-CS" sz="1300" kern="1200"/>
        </a:p>
      </dsp:txBody>
      <dsp:txXfrm>
        <a:off x="5366284" y="1427919"/>
        <a:ext cx="904989" cy="904989"/>
      </dsp:txXfrm>
    </dsp:sp>
    <dsp:sp modelId="{2FBD03A3-90D9-4CE1-A018-7A45741EAA13}">
      <dsp:nvSpPr>
        <dsp:cNvPr id="0" name=""/>
        <dsp:cNvSpPr/>
      </dsp:nvSpPr>
      <dsp:spPr>
        <a:xfrm rot="3240000">
          <a:off x="4501212" y="2935031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CS" sz="1200" kern="1200"/>
        </a:p>
      </dsp:txBody>
      <dsp:txXfrm>
        <a:off x="4517985" y="2989143"/>
        <a:ext cx="189886" cy="261088"/>
      </dsp:txXfrm>
    </dsp:sp>
    <dsp:sp modelId="{4568DDBE-0FED-4D27-8E73-2E498A49EEC2}">
      <dsp:nvSpPr>
        <dsp:cNvPr id="0" name=""/>
        <dsp:cNvSpPr/>
      </dsp:nvSpPr>
      <dsp:spPr>
        <a:xfrm>
          <a:off x="4527993" y="3243638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300" kern="1200" smtClean="0"/>
            <a:t>E-plaćanje</a:t>
          </a:r>
          <a:endParaRPr lang="sr-Latn-CS" sz="1300" kern="1200"/>
        </a:p>
      </dsp:txBody>
      <dsp:txXfrm>
        <a:off x="4715422" y="3431067"/>
        <a:ext cx="904989" cy="904989"/>
      </dsp:txXfrm>
    </dsp:sp>
    <dsp:sp modelId="{0341B761-797C-4CD0-BD34-60FEDBB5B1E3}">
      <dsp:nvSpPr>
        <dsp:cNvPr id="0" name=""/>
        <dsp:cNvSpPr/>
      </dsp:nvSpPr>
      <dsp:spPr>
        <a:xfrm rot="7560000">
          <a:off x="3457121" y="2935031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CS" sz="1200" kern="1200"/>
        </a:p>
      </dsp:txBody>
      <dsp:txXfrm rot="10800000">
        <a:off x="3521727" y="2989143"/>
        <a:ext cx="189886" cy="261088"/>
      </dsp:txXfrm>
    </dsp:sp>
    <dsp:sp modelId="{1D37F9BD-8253-4F1E-A0C5-876179DA65A3}">
      <dsp:nvSpPr>
        <dsp:cNvPr id="0" name=""/>
        <dsp:cNvSpPr/>
      </dsp:nvSpPr>
      <dsp:spPr>
        <a:xfrm>
          <a:off x="2421759" y="3243638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300" kern="1200" smtClean="0"/>
            <a:t>E-trgovina</a:t>
          </a:r>
          <a:endParaRPr lang="sr-Latn-CS" sz="1300" kern="1200"/>
        </a:p>
      </dsp:txBody>
      <dsp:txXfrm>
        <a:off x="2609188" y="3431067"/>
        <a:ext cx="904989" cy="904989"/>
      </dsp:txXfrm>
    </dsp:sp>
    <dsp:sp modelId="{D277C3EB-857B-4A48-A1AF-0B8A92A53E71}">
      <dsp:nvSpPr>
        <dsp:cNvPr id="0" name=""/>
        <dsp:cNvSpPr/>
      </dsp:nvSpPr>
      <dsp:spPr>
        <a:xfrm rot="11880000">
          <a:off x="3134479" y="1942040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CS" sz="1200" kern="1200"/>
        </a:p>
      </dsp:txBody>
      <dsp:txXfrm rot="10800000">
        <a:off x="3213867" y="2041644"/>
        <a:ext cx="189886" cy="261088"/>
      </dsp:txXfrm>
    </dsp:sp>
    <dsp:sp modelId="{0F3DA9A8-ADE9-4B25-915A-363749AB894C}">
      <dsp:nvSpPr>
        <dsp:cNvPr id="0" name=""/>
        <dsp:cNvSpPr/>
      </dsp:nvSpPr>
      <dsp:spPr>
        <a:xfrm>
          <a:off x="1770897" y="1240490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300" kern="1200" smtClean="0"/>
            <a:t>E-bezbednost</a:t>
          </a:r>
          <a:endParaRPr lang="sr-Latn-CS" sz="1300" kern="1200"/>
        </a:p>
      </dsp:txBody>
      <dsp:txXfrm>
        <a:off x="1958326" y="1427919"/>
        <a:ext cx="904989" cy="9049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813F1-965E-44FD-AA7A-986867C2CBBC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C8E051-66D3-4B9C-BA1A-0940D236C933}">
      <dsp:nvSpPr>
        <dsp:cNvPr id="0" name=""/>
        <dsp:cNvSpPr/>
      </dsp:nvSpPr>
      <dsp:spPr>
        <a:xfrm>
          <a:off x="2949" y="1357788"/>
          <a:ext cx="1889263" cy="18103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900" kern="1200" smtClean="0"/>
            <a:t>Faza 1</a:t>
          </a:r>
          <a:endParaRPr lang="en-GB" sz="2900" kern="1200"/>
        </a:p>
      </dsp:txBody>
      <dsp:txXfrm>
        <a:off x="91325" y="1446164"/>
        <a:ext cx="1712511" cy="1633633"/>
      </dsp:txXfrm>
    </dsp:sp>
    <dsp:sp modelId="{07ED6A54-01F8-4BBB-AC16-B60751F61067}">
      <dsp:nvSpPr>
        <dsp:cNvPr id="0" name=""/>
        <dsp:cNvSpPr/>
      </dsp:nvSpPr>
      <dsp:spPr>
        <a:xfrm>
          <a:off x="2114428" y="1357788"/>
          <a:ext cx="1889263" cy="18103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900" kern="1200" smtClean="0"/>
            <a:t>Faza 2</a:t>
          </a:r>
          <a:endParaRPr lang="en-GB" sz="29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CS" sz="2300" kern="1200" smtClean="0"/>
            <a:t>Faza 2.1</a:t>
          </a:r>
          <a:endParaRPr lang="en-GB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CS" sz="2300" kern="1200" smtClean="0"/>
            <a:t>Faza 2.2</a:t>
          </a:r>
          <a:endParaRPr lang="en-GB" sz="2300" kern="1200"/>
        </a:p>
      </dsp:txBody>
      <dsp:txXfrm>
        <a:off x="2202804" y="1446164"/>
        <a:ext cx="1712511" cy="1633633"/>
      </dsp:txXfrm>
    </dsp:sp>
    <dsp:sp modelId="{075382D3-CB66-4215-9386-245DB072D956}">
      <dsp:nvSpPr>
        <dsp:cNvPr id="0" name=""/>
        <dsp:cNvSpPr/>
      </dsp:nvSpPr>
      <dsp:spPr>
        <a:xfrm>
          <a:off x="4225907" y="1357788"/>
          <a:ext cx="1889263" cy="18103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900" kern="1200" smtClean="0"/>
            <a:t>Faza 3</a:t>
          </a:r>
          <a:endParaRPr lang="en-GB" sz="2900" kern="1200"/>
        </a:p>
      </dsp:txBody>
      <dsp:txXfrm>
        <a:off x="4314283" y="1446164"/>
        <a:ext cx="1712511" cy="1633633"/>
      </dsp:txXfrm>
    </dsp:sp>
    <dsp:sp modelId="{8F04A4E4-AE56-4A72-BDE8-EAA185CFB25D}">
      <dsp:nvSpPr>
        <dsp:cNvPr id="0" name=""/>
        <dsp:cNvSpPr/>
      </dsp:nvSpPr>
      <dsp:spPr>
        <a:xfrm>
          <a:off x="6337386" y="1357788"/>
          <a:ext cx="1889263" cy="18103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900" kern="1200" smtClean="0"/>
            <a:t>Faza 4</a:t>
          </a:r>
          <a:endParaRPr lang="en-GB" sz="2900" kern="1200"/>
        </a:p>
      </dsp:txBody>
      <dsp:txXfrm>
        <a:off x="6425762" y="1446164"/>
        <a:ext cx="1712511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A63B22-73A1-4700-861B-8E7FAA87D791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5F1DB8-3C80-412B-AB9E-BFAD2C5FFB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32C64-7F2F-4DF4-A7B9-D538B7BD81DA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FBAA8A-53FE-42F8-AA0F-939833BBEF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D93078-BC60-4276-9671-9422E47A5DB6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5AD1C6-0554-4818-A119-9B1A0A7361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B628DF-723B-4D8F-ABA6-4F422EC259A6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B88466-3CF7-4CA0-BD11-E65DB066A9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E4608B-36F8-4FB9-8569-824FAE0A5E59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616651-EB25-4BAA-921A-011016A301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88DB65-2DB4-4CEC-B494-56D615ED0A2D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199-4F1E-4E8F-9BAC-0A3E1B3E59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BE47C5-5D11-49F5-80B1-B4CD6ACB6B6A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F5FD50-3437-4586-8AD8-06B21C1108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068010-75E5-428C-837D-9511ED7A2DB2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29F756-3234-415E-93AD-4279295DEE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BF5F5E-F322-49F4-B281-A4B6EB506490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B73005-0FB9-460F-84E1-EE930755E0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A0D9AE-905A-456C-A9BC-A78AD28BDA94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14216-232E-421B-A9B9-A76BA337FF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8950F4-4E34-4594-B71E-C2C3419C5875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95D509-6F64-48D7-AEBC-56C8DA458B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6A93A0C8-50E3-4F9B-84E4-FFCA02474DA3}" type="datetimeFigureOut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B3052DAF-8053-42A1-BA54-CE9A076D48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b="1" smtClean="0"/>
              <a:t>Internet</a:t>
            </a:r>
            <a:br>
              <a:rPr lang="sr-Latn-CS" b="1" smtClean="0"/>
            </a:br>
            <a:r>
              <a:rPr lang="sr-Latn-CS" b="1" smtClean="0"/>
              <a:t>ekonomija</a:t>
            </a:r>
            <a:endParaRPr lang="en-GB" b="1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smtClean="0"/>
              <a:t>ime i prezime xxxxx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57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Internet</a:t>
            </a:r>
            <a:endParaRPr lang="en-GB"/>
          </a:p>
        </p:txBody>
      </p:sp>
      <p:pic>
        <p:nvPicPr>
          <p:cNvPr id="16386" name="Picture 2" descr="http://www.mikro.rs/slike/vesti/2010/12862_broadband-interne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8800" y="2188029"/>
            <a:ext cx="5486400" cy="379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43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Internet saobraćaj</a:t>
            </a:r>
          </a:p>
        </p:txBody>
      </p:sp>
      <p:sp>
        <p:nvSpPr>
          <p:cNvPr id="4" name="Smiley Face 3"/>
          <p:cNvSpPr/>
          <p:nvPr/>
        </p:nvSpPr>
        <p:spPr>
          <a:xfrm>
            <a:off x="914400" y="4876800"/>
            <a:ext cx="990600" cy="9906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5" name="Cloud Callout 4"/>
          <p:cNvSpPr/>
          <p:nvPr/>
        </p:nvSpPr>
        <p:spPr>
          <a:xfrm>
            <a:off x="914400" y="2819400"/>
            <a:ext cx="2895600" cy="18288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2000" b="1"/>
              <a:t>INTERNET ???</a:t>
            </a:r>
          </a:p>
        </p:txBody>
      </p:sp>
      <p:sp>
        <p:nvSpPr>
          <p:cNvPr id="6" name="Oval 5"/>
          <p:cNvSpPr/>
          <p:nvPr/>
        </p:nvSpPr>
        <p:spPr>
          <a:xfrm>
            <a:off x="4267200" y="2209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7" name="Oval 6"/>
          <p:cNvSpPr/>
          <p:nvPr/>
        </p:nvSpPr>
        <p:spPr>
          <a:xfrm>
            <a:off x="5410200" y="28194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" name="Oval 7"/>
          <p:cNvSpPr/>
          <p:nvPr/>
        </p:nvSpPr>
        <p:spPr>
          <a:xfrm>
            <a:off x="6477000" y="2209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9" name="Oval 8"/>
          <p:cNvSpPr/>
          <p:nvPr/>
        </p:nvSpPr>
        <p:spPr>
          <a:xfrm>
            <a:off x="7162800" y="38862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0" name="Oval 9"/>
          <p:cNvSpPr/>
          <p:nvPr/>
        </p:nvSpPr>
        <p:spPr>
          <a:xfrm>
            <a:off x="4953000" y="4800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1" name="Oval 10"/>
          <p:cNvSpPr/>
          <p:nvPr/>
        </p:nvSpPr>
        <p:spPr>
          <a:xfrm>
            <a:off x="6019800" y="38100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" name="Oval 11"/>
          <p:cNvSpPr/>
          <p:nvPr/>
        </p:nvSpPr>
        <p:spPr>
          <a:xfrm>
            <a:off x="6324600" y="54102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3" name="Oval 12"/>
          <p:cNvSpPr/>
          <p:nvPr/>
        </p:nvSpPr>
        <p:spPr>
          <a:xfrm>
            <a:off x="7924800" y="28194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cxnSp>
        <p:nvCxnSpPr>
          <p:cNvPr id="23" name="Straight Arrow Connector 22"/>
          <p:cNvCxnSpPr>
            <a:stCxn id="10" idx="7"/>
            <a:endCxn id="11" idx="3"/>
          </p:cNvCxnSpPr>
          <p:nvPr/>
        </p:nvCxnSpPr>
        <p:spPr>
          <a:xfrm rot="5400000" flipH="1" flipV="1">
            <a:off x="5316538" y="4097338"/>
            <a:ext cx="720725" cy="7969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1" idx="6"/>
            <a:endCxn id="9" idx="2"/>
          </p:cNvCxnSpPr>
          <p:nvPr/>
        </p:nvCxnSpPr>
        <p:spPr>
          <a:xfrm>
            <a:off x="6400800" y="4000500"/>
            <a:ext cx="7620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5"/>
            <a:endCxn id="12" idx="2"/>
          </p:cNvCxnSpPr>
          <p:nvPr/>
        </p:nvCxnSpPr>
        <p:spPr>
          <a:xfrm rot="16200000" flipH="1">
            <a:off x="5564188" y="4840288"/>
            <a:ext cx="474662" cy="10461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2" idx="7"/>
            <a:endCxn id="9" idx="4"/>
          </p:cNvCxnSpPr>
          <p:nvPr/>
        </p:nvCxnSpPr>
        <p:spPr>
          <a:xfrm rot="5400000" flipH="1" flipV="1">
            <a:off x="6402387" y="4514851"/>
            <a:ext cx="1198563" cy="7032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9" idx="7"/>
            <a:endCxn id="13" idx="2"/>
          </p:cNvCxnSpPr>
          <p:nvPr/>
        </p:nvCxnSpPr>
        <p:spPr>
          <a:xfrm rot="5400000" flipH="1" flipV="1">
            <a:off x="7240587" y="3257551"/>
            <a:ext cx="931863" cy="436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6" idx="6"/>
            <a:endCxn id="7" idx="1"/>
          </p:cNvCxnSpPr>
          <p:nvPr/>
        </p:nvCxnSpPr>
        <p:spPr>
          <a:xfrm>
            <a:off x="4648200" y="2400300"/>
            <a:ext cx="817563" cy="4746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7"/>
            <a:endCxn id="8" idx="2"/>
          </p:cNvCxnSpPr>
          <p:nvPr/>
        </p:nvCxnSpPr>
        <p:spPr>
          <a:xfrm rot="5400000" flipH="1" flipV="1">
            <a:off x="5868987" y="2266951"/>
            <a:ext cx="474663" cy="7413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8" idx="6"/>
            <a:endCxn id="13" idx="2"/>
          </p:cNvCxnSpPr>
          <p:nvPr/>
        </p:nvCxnSpPr>
        <p:spPr>
          <a:xfrm>
            <a:off x="6858000" y="2400300"/>
            <a:ext cx="10668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46" name="TextBox 20"/>
          <p:cNvSpPr txBox="1">
            <a:spLocks noChangeArrowheads="1"/>
          </p:cNvSpPr>
          <p:nvPr/>
        </p:nvSpPr>
        <p:spPr bwMode="auto">
          <a:xfrm rot="1691105">
            <a:off x="7218531" y="2313838"/>
            <a:ext cx="533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CS" i="1"/>
              <a:t>R</a:t>
            </a:r>
            <a:r>
              <a:rPr lang="sr-Latn-CS" i="1" baseline="-25000"/>
              <a:t>ij</a:t>
            </a:r>
            <a:r>
              <a:rPr lang="sr-Latn-CS" i="1" baseline="30000"/>
              <a:t>2</a:t>
            </a:r>
          </a:p>
        </p:txBody>
      </p:sp>
      <p:graphicFrame>
        <p:nvGraphicFramePr>
          <p:cNvPr id="1026" name="Object 21"/>
          <p:cNvGraphicFramePr>
            <a:graphicFrameLocks noChangeAspect="1"/>
          </p:cNvGraphicFramePr>
          <p:nvPr/>
        </p:nvGraphicFramePr>
        <p:xfrm>
          <a:off x="6019800" y="2819400"/>
          <a:ext cx="13906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Equation" r:id="rId3" imgW="647640" imgH="431640" progId="Equation.3">
                  <p:embed/>
                </p:oleObj>
              </mc:Choice>
              <mc:Fallback>
                <p:oleObj name="Equation" r:id="rId3" imgW="647640" imgH="43164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2819400"/>
                        <a:ext cx="13906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E-poslovanje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813FE0-BEA6-4F06-848A-785F6100C6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F1813FE0-BEA6-4F06-848A-785F6100C6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F1813FE0-BEA6-4F06-848A-785F6100C6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1E2586-4F2D-45D1-AD75-EE98178FA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871E2586-4F2D-45D1-AD75-EE98178FA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871E2586-4F2D-45D1-AD75-EE98178FA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1222BD-866F-499A-A80A-4198E47CE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CE1222BD-866F-499A-A80A-4198E47CE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CE1222BD-866F-499A-A80A-4198E47CE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4E16F5-EF67-45A8-8FD0-C38ED7122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84E16F5-EF67-45A8-8FD0-C38ED7122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84E16F5-EF67-45A8-8FD0-C38ED7122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0F7017-B3A0-4E08-AB7A-354BD3FF87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630F7017-B3A0-4E08-AB7A-354BD3FF87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630F7017-B3A0-4E08-AB7A-354BD3FF87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BD03A3-90D9-4CE1-A018-7A45741EA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2FBD03A3-90D9-4CE1-A018-7A45741EA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2FBD03A3-90D9-4CE1-A018-7A45741EA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68DDBE-0FED-4D27-8E73-2E498A49EE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4568DDBE-0FED-4D27-8E73-2E498A49EE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4568DDBE-0FED-4D27-8E73-2E498A49EE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341B761-797C-4CD0-BD34-60FEDBB5B1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0341B761-797C-4CD0-BD34-60FEDBB5B1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0341B761-797C-4CD0-BD34-60FEDBB5B1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37F9BD-8253-4F1E-A0C5-876179DA65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1D37F9BD-8253-4F1E-A0C5-876179DA65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1D37F9BD-8253-4F1E-A0C5-876179DA65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77C3EB-857B-4A48-A1AF-0B8A92A53E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D277C3EB-857B-4A48-A1AF-0B8A92A53E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D277C3EB-857B-4A48-A1AF-0B8A92A53E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3DA9A8-ADE9-4B25-915A-363749AB8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0F3DA9A8-ADE9-4B25-915A-363749AB8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0F3DA9A8-ADE9-4B25-915A-363749AB8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Razvoj interneta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594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177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813F1-965E-44FD-AA7A-986867C2CB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302813F1-965E-44FD-AA7A-986867C2CB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C8E051-66D3-4B9C-BA1A-0940D236C9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62C8E051-66D3-4B9C-BA1A-0940D236C9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ED6A54-01F8-4BBB-AC16-B60751F61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07ED6A54-01F8-4BBB-AC16-B60751F610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5382D3-CB66-4215-9386-245DB072D9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075382D3-CB66-4215-9386-245DB072D9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04A4E4-AE56-4A72-BDE8-EAA185CFB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8F04A4E4-AE56-4A72-BDE8-EAA185CFB2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Animacije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hr-HR" b="1" dirty="0" smtClean="0">
                <a:solidFill>
                  <a:schemeClr val="accent1">
                    <a:lumMod val="50000"/>
                  </a:schemeClr>
                </a:solidFill>
              </a:rPr>
              <a:t>Ne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koristiti animacije koje previše odvraćaju </a:t>
            </a:r>
            <a:r>
              <a:rPr lang="en-GB" b="1" dirty="0" err="1" smtClean="0">
                <a:solidFill>
                  <a:schemeClr val="accent1">
                    <a:lumMod val="50000"/>
                  </a:schemeClr>
                </a:solidFill>
              </a:rPr>
              <a:t>pažnju</a:t>
            </a:r>
            <a:endParaRPr lang="hr-HR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hr-HR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Ne </a:t>
            </a:r>
            <a:r>
              <a:rPr lang="en-GB" b="1" dirty="0" err="1" smtClean="0">
                <a:solidFill>
                  <a:schemeClr val="accent1">
                    <a:lumMod val="50000"/>
                  </a:schemeClr>
                </a:solidFill>
              </a:rPr>
              <a:t>treba</a:t>
            </a:r>
            <a:r>
              <a:rPr lang="en-GB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r-HR" b="1" dirty="0" smtClean="0">
                <a:solidFill>
                  <a:schemeClr val="accent1">
                    <a:lumMod val="50000"/>
                  </a:schemeClr>
                </a:solidFill>
              </a:rPr>
              <a:t>pret</a:t>
            </a:r>
            <a:r>
              <a:rPr lang="en-GB" b="1" dirty="0" err="1" smtClean="0">
                <a:solidFill>
                  <a:schemeClr val="accent1">
                    <a:lumMod val="50000"/>
                  </a:schemeClr>
                </a:solidFill>
              </a:rPr>
              <a:t>erivati</a:t>
            </a:r>
            <a:r>
              <a:rPr lang="hr-HR" b="1" dirty="0" smtClean="0">
                <a:solidFill>
                  <a:schemeClr val="accent1">
                    <a:lumMod val="50000"/>
                  </a:schemeClr>
                </a:solidFill>
              </a:rPr>
              <a:t> s</a:t>
            </a:r>
            <a:r>
              <a:rPr lang="en-GB" b="1" dirty="0" smtClean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hr-HR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animacijom</a:t>
            </a:r>
          </a:p>
          <a:p>
            <a:endParaRPr lang="hr-HR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b="1" dirty="0" err="1" smtClean="0">
                <a:solidFill>
                  <a:schemeClr val="accent1">
                    <a:lumMod val="50000"/>
                  </a:schemeClr>
                </a:solidFill>
              </a:rPr>
              <a:t>Koristiti</a:t>
            </a:r>
            <a:r>
              <a:rPr lang="en-GB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accent1">
                    <a:lumMod val="50000"/>
                  </a:schemeClr>
                </a:solidFill>
              </a:rPr>
              <a:t>konzistentne</a:t>
            </a:r>
            <a:r>
              <a:rPr lang="hr-HR" b="1" dirty="0" smtClean="0">
                <a:solidFill>
                  <a:schemeClr val="accent1">
                    <a:lumMod val="50000"/>
                  </a:schemeClr>
                </a:solidFill>
              </a:rPr>
              <a:t> animacij</a:t>
            </a:r>
            <a:r>
              <a:rPr lang="en-GB" b="1" dirty="0" smtClean="0">
                <a:solidFill>
                  <a:schemeClr val="accent1">
                    <a:lumMod val="50000"/>
                  </a:schemeClr>
                </a:solidFill>
              </a:rPr>
              <a:t>e</a:t>
            </a:r>
            <a:endParaRPr lang="hr-HR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7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Tranzicije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strana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75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Analiza prodaje</a:t>
            </a:r>
          </a:p>
        </p:txBody>
      </p:sp>
      <p:graphicFrame>
        <p:nvGraphicFramePr>
          <p:cNvPr id="2050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762000" y="1519238"/>
          <a:ext cx="7315200" cy="523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Worksheet" r:id="rId3" imgW="4991167" imgH="3571817" progId="Excel.Sheet.8">
                  <p:embed/>
                </p:oleObj>
              </mc:Choice>
              <mc:Fallback>
                <p:oleObj name="Worksheet" r:id="rId3" imgW="4991167" imgH="3571817" progId="Excel.Sheet.8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19238"/>
                        <a:ext cx="7315200" cy="523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Struktura</a:t>
            </a:r>
            <a:r>
              <a:rPr lang="en-GB" dirty="0" smtClean="0"/>
              <a:t> </a:t>
            </a:r>
            <a:r>
              <a:rPr lang="en-GB" dirty="0" err="1" smtClean="0"/>
              <a:t>slajdova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Autofit/>
          </a:bodyPr>
          <a:lstStyle/>
          <a:p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Naslovni</a:t>
            </a:r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slajd</a:t>
            </a:r>
            <a:endParaRPr lang="en-GB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Sadržaj</a:t>
            </a:r>
            <a:endParaRPr lang="en-GB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Uvod</a:t>
            </a:r>
            <a:endParaRPr lang="en-GB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Slajdovi</a:t>
            </a:r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teme</a:t>
            </a:r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prezentacije</a:t>
            </a:r>
            <a:endParaRPr lang="en-GB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Zaključak</a:t>
            </a:r>
            <a:endParaRPr lang="en-GB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Pitanja</a:t>
            </a:r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  <a:t> ?</a:t>
            </a:r>
            <a:endParaRPr lang="en-GB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Snimanje</a:t>
            </a:r>
            <a:r>
              <a:rPr lang="en-GB" dirty="0" smtClean="0"/>
              <a:t> </a:t>
            </a:r>
            <a:r>
              <a:rPr lang="en-GB" dirty="0" err="1" smtClean="0"/>
              <a:t>prezentacije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08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368</TotalTime>
  <Words>68</Words>
  <Application>Microsoft Office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Executive</vt:lpstr>
      <vt:lpstr>Equation</vt:lpstr>
      <vt:lpstr>Worksheet</vt:lpstr>
      <vt:lpstr>Internet ekonomija</vt:lpstr>
      <vt:lpstr>Internet</vt:lpstr>
      <vt:lpstr>Internet saobraćaj</vt:lpstr>
      <vt:lpstr>E-poslovanje</vt:lpstr>
      <vt:lpstr>Razvoj interneta</vt:lpstr>
      <vt:lpstr>Animacije</vt:lpstr>
      <vt:lpstr>Tranzicije strana</vt:lpstr>
      <vt:lpstr>Analiza prodaje</vt:lpstr>
      <vt:lpstr>Struktura slajdova</vt:lpstr>
      <vt:lpstr>Snimanje prezentacije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Ogi</dc:creator>
  <cp:lastModifiedBy>Ogi</cp:lastModifiedBy>
  <cp:revision>32</cp:revision>
  <dcterms:created xsi:type="dcterms:W3CDTF">2006-08-16T00:00:00Z</dcterms:created>
  <dcterms:modified xsi:type="dcterms:W3CDTF">2012-10-22T10:59:19Z</dcterms:modified>
</cp:coreProperties>
</file>